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78" r:id="rId4"/>
    <p:sldId id="284" r:id="rId5"/>
    <p:sldId id="279" r:id="rId6"/>
    <p:sldId id="286" r:id="rId7"/>
    <p:sldId id="258" r:id="rId8"/>
    <p:sldId id="285" r:id="rId9"/>
    <p:sldId id="259" r:id="rId10"/>
    <p:sldId id="265" r:id="rId11"/>
    <p:sldId id="262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B4228-E15D-4CAF-B9D5-50F9D7F08AB2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2CD15-1EC6-416D-8D62-C672AB7DA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0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years 1-6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2CD15-1EC6-416D-8D62-C672AB7DAF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79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Years 3-6 delete where appropriate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2CD15-1EC6-416D-8D62-C672AB7DAF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3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years 1-6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2CD15-1EC6-416D-8D62-C672AB7DAF0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08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8FC5B-D573-46EA-8231-D974DDE63E2E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AF2D-8C04-433D-B9AE-B3933A778A6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111" y="798703"/>
            <a:ext cx="3915889" cy="3072015"/>
          </a:xfrm>
        </p:spPr>
        <p:txBody>
          <a:bodyPr anchor="b">
            <a:normAutofit/>
          </a:bodyPr>
          <a:lstStyle/>
          <a:p>
            <a:r>
              <a:rPr lang="en-GB" b="1" dirty="0">
                <a:latin typeface="+mn-lt"/>
              </a:rPr>
              <a:t>Welcome </a:t>
            </a:r>
            <a:r>
              <a:rPr lang="en-GB" b="1" dirty="0" smtClean="0">
                <a:latin typeface="+mn-lt"/>
              </a:rPr>
              <a:t>to 2022 -2023</a:t>
            </a:r>
            <a:endParaRPr lang="en-GB" b="1" dirty="0">
              <a:latin typeface="+mn-lt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3044" y="0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5502" y="1"/>
            <a:ext cx="866356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C:\Users\billl.CHRISTCHURCH.001\Local Settings\Temporary Internet Files\Content.Word\Christ-Church-PANTONE-3262-RGB-72dpi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88432" y="2143640"/>
            <a:ext cx="3704628" cy="2187772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4194" y="2916245"/>
            <a:ext cx="119806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330" y="5717906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5633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2865" y="5835650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Medication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" y="1124744"/>
            <a:ext cx="4762872" cy="485740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If your child needs </a:t>
            </a:r>
            <a:r>
              <a:rPr lang="en-GB" sz="2800" dirty="0" smtClean="0">
                <a:solidFill>
                  <a:schemeClr val="bg1"/>
                </a:solidFill>
              </a:rPr>
              <a:t>medication or </a:t>
            </a:r>
            <a:r>
              <a:rPr lang="en-GB" sz="2800" dirty="0">
                <a:solidFill>
                  <a:schemeClr val="bg1"/>
                </a:solidFill>
              </a:rPr>
              <a:t>has an allergy, we must have a supporting doctor’s note.</a:t>
            </a:r>
          </a:p>
          <a:p>
            <a:r>
              <a:rPr lang="en-GB" sz="2800" dirty="0">
                <a:solidFill>
                  <a:schemeClr val="bg1"/>
                </a:solidFill>
              </a:rPr>
              <a:t>Medications must be kept up-to-date.</a:t>
            </a:r>
          </a:p>
          <a:p>
            <a:r>
              <a:rPr lang="en-GB" sz="2800" dirty="0">
                <a:solidFill>
                  <a:schemeClr val="bg1"/>
                </a:solidFill>
              </a:rPr>
              <a:t>Asthma pumps </a:t>
            </a:r>
            <a:r>
              <a:rPr lang="en-GB" sz="2800" dirty="0" smtClean="0">
                <a:solidFill>
                  <a:schemeClr val="bg1"/>
                </a:solidFill>
              </a:rPr>
              <a:t>and Epi-pens are kept in class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Image result for MEDICATION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48" y="1340768"/>
            <a:ext cx="28061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11960" y="4509120"/>
            <a:ext cx="4680520" cy="2151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If your child needs an asthma pump/ Epi-pen and does not have one at school, they will not be allowed to attend. </a:t>
            </a:r>
          </a:p>
        </p:txBody>
      </p:sp>
    </p:spTree>
    <p:extLst>
      <p:ext uri="{BB962C8B-B14F-4D97-AF65-F5344CB8AC3E}">
        <p14:creationId xmlns:p14="http://schemas.microsoft.com/office/powerpoint/2010/main" val="4134590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GB" b="1" u="sng" dirty="0">
                <a:solidFill>
                  <a:schemeClr val="bg1"/>
                </a:solidFill>
              </a:rPr>
              <a:t>Time to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196752"/>
            <a:ext cx="8856984" cy="4525963"/>
          </a:xfrm>
        </p:spPr>
        <p:txBody>
          <a:bodyPr/>
          <a:lstStyle/>
          <a:p>
            <a:pPr>
              <a:buNone/>
            </a:pPr>
            <a:r>
              <a:rPr lang="en-GB" dirty="0">
                <a:solidFill>
                  <a:schemeClr val="bg1"/>
                </a:solidFill>
              </a:rPr>
              <a:t>If you have any concerns or would like to talk,</a:t>
            </a:r>
          </a:p>
          <a:p>
            <a:pPr>
              <a:buNone/>
            </a:pPr>
            <a:r>
              <a:rPr lang="en-GB" dirty="0" smtClean="0">
                <a:solidFill>
                  <a:schemeClr val="bg1"/>
                </a:solidFill>
              </a:rPr>
              <a:t>Please </a:t>
            </a:r>
            <a:r>
              <a:rPr lang="en-GB" dirty="0">
                <a:solidFill>
                  <a:schemeClr val="bg1"/>
                </a:solidFill>
              </a:rPr>
              <a:t>book an appointment by emailing the school office.</a:t>
            </a: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9458" name="Picture 2" descr="Image result for chatting with friends cartoon"/>
          <p:cNvPicPr>
            <a:picLocks noChangeAspect="1" noChangeArrowheads="1"/>
          </p:cNvPicPr>
          <p:nvPr/>
        </p:nvPicPr>
        <p:blipFill>
          <a:blip r:embed="rId2" cstate="print"/>
          <a:srcRect b="3175"/>
          <a:stretch>
            <a:fillRect/>
          </a:stretch>
        </p:blipFill>
        <p:spPr bwMode="auto">
          <a:xfrm>
            <a:off x="4427984" y="3935850"/>
            <a:ext cx="2736304" cy="2701180"/>
          </a:xfrm>
          <a:prstGeom prst="rect">
            <a:avLst/>
          </a:prstGeom>
          <a:noFill/>
        </p:spPr>
      </p:pic>
      <p:pic>
        <p:nvPicPr>
          <p:cNvPr id="6148" name="Picture 4" descr="Image result for no mobile phone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35850"/>
            <a:ext cx="2770394" cy="277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chemeClr val="bg1"/>
                </a:solidFill>
              </a:rPr>
              <a:t>Parent Reps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262088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 Parents and friends have a What's App network to share information and answer questions. If you are new to the school please ask for a connection to this helpful group.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3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sz="4100" b="1" u="sng">
                <a:solidFill>
                  <a:srgbClr val="FFFFFF"/>
                </a:solidFill>
              </a:rPr>
              <a:t>School Timetable</a:t>
            </a:r>
            <a:endParaRPr lang="en-GB" sz="41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947568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3000" dirty="0"/>
              <a:t>The school gates open at </a:t>
            </a:r>
            <a:r>
              <a:rPr lang="en-GB" sz="3000" b="1" u="sng" dirty="0"/>
              <a:t>8:45am</a:t>
            </a:r>
            <a:r>
              <a:rPr lang="en-GB" sz="3000" dirty="0"/>
              <a:t> and the bell rings at </a:t>
            </a:r>
            <a:r>
              <a:rPr lang="en-GB" sz="3000" b="1" u="sng" dirty="0"/>
              <a:t>8:55am</a:t>
            </a:r>
            <a:r>
              <a:rPr lang="en-GB" sz="3000" dirty="0"/>
              <a:t>. </a:t>
            </a:r>
          </a:p>
          <a:p>
            <a:pPr>
              <a:lnSpc>
                <a:spcPct val="90000"/>
              </a:lnSpc>
            </a:pPr>
            <a:endParaRPr lang="en-GB" sz="3000" dirty="0"/>
          </a:p>
          <a:p>
            <a:pPr>
              <a:lnSpc>
                <a:spcPct val="90000"/>
              </a:lnSpc>
            </a:pPr>
            <a:r>
              <a:rPr lang="en-GB" sz="3000" dirty="0" smtClean="0"/>
              <a:t>All children </a:t>
            </a:r>
            <a:r>
              <a:rPr lang="en-GB" sz="3000" dirty="0"/>
              <a:t>will enter from our </a:t>
            </a:r>
            <a:r>
              <a:rPr lang="en-GB" sz="3000" u="sng" dirty="0"/>
              <a:t>Fournier </a:t>
            </a:r>
            <a:r>
              <a:rPr lang="en-GB" sz="3000" u="sng" dirty="0" smtClean="0"/>
              <a:t>Street </a:t>
            </a:r>
            <a:r>
              <a:rPr lang="en-GB" sz="3000" dirty="0" smtClean="0"/>
              <a:t>entrance</a:t>
            </a:r>
            <a:r>
              <a:rPr lang="en-GB" sz="3000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GB" sz="3000" dirty="0"/>
          </a:p>
          <a:p>
            <a:pPr>
              <a:lnSpc>
                <a:spcPct val="90000"/>
              </a:lnSpc>
            </a:pPr>
            <a:r>
              <a:rPr lang="en-GB" sz="3000" dirty="0"/>
              <a:t>Schools ends at </a:t>
            </a:r>
            <a:r>
              <a:rPr lang="en-GB" sz="3000" b="1" u="sng" dirty="0"/>
              <a:t>3:30pm</a:t>
            </a:r>
            <a:r>
              <a:rPr lang="en-GB" sz="3000" dirty="0"/>
              <a:t>. All children must be collected from </a:t>
            </a:r>
            <a:r>
              <a:rPr lang="en-GB" sz="3000" u="sng" dirty="0"/>
              <a:t>Fournier </a:t>
            </a:r>
            <a:r>
              <a:rPr lang="en-GB" sz="3000" u="sng" dirty="0" smtClean="0"/>
              <a:t>Street. </a:t>
            </a:r>
          </a:p>
          <a:p>
            <a:pPr marL="0" indent="0">
              <a:lnSpc>
                <a:spcPct val="90000"/>
              </a:lnSpc>
              <a:buNone/>
            </a:pPr>
            <a:endParaRPr lang="en-GB" sz="3000" dirty="0"/>
          </a:p>
          <a:p>
            <a:pPr>
              <a:lnSpc>
                <a:spcPct val="90000"/>
              </a:lnSpc>
            </a:pPr>
            <a:r>
              <a:rPr lang="en-GB" sz="3000" dirty="0"/>
              <a:t>Please always </a:t>
            </a:r>
            <a:r>
              <a:rPr lang="en-GB" sz="3000" dirty="0" smtClean="0"/>
              <a:t>inform </a:t>
            </a:r>
            <a:r>
              <a:rPr lang="en-GB" sz="3000" dirty="0"/>
              <a:t>the office if you child will not be attending or if you will be late collecting your child. </a:t>
            </a:r>
            <a:r>
              <a:rPr lang="en-GB" sz="3000" dirty="0" smtClean="0"/>
              <a:t>You must also inform us before </a:t>
            </a:r>
            <a:r>
              <a:rPr lang="en-GB" sz="3000" b="1" dirty="0" smtClean="0"/>
              <a:t>3:00pm, </a:t>
            </a:r>
            <a:r>
              <a:rPr lang="en-GB" sz="3000" dirty="0" smtClean="0"/>
              <a:t>if someone else will be collecting your child.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52322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FBE825-6992-C697-41D9-BC3C612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637" y="692696"/>
            <a:ext cx="3733482" cy="1090538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Spanish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Content Placeholder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1815D20-7AAA-AC0B-AE36-2D7AB66C6E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630"/>
          <a:stretch/>
        </p:blipFill>
        <p:spPr>
          <a:xfrm>
            <a:off x="20" y="1351210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47C9B85-7EB4-AD40-A63E-340F5AD1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2174169"/>
            <a:ext cx="3733184" cy="272946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Mr. </a:t>
            </a:r>
            <a:r>
              <a:rPr lang="en-US" sz="2800" dirty="0" smtClean="0">
                <a:solidFill>
                  <a:srgbClr val="000000"/>
                </a:solidFill>
              </a:rPr>
              <a:t>Valenzuela teaches Spanish to all KS1 and KS2 children each Thursday.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0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BE825-6992-C697-41D9-BC3C612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sz="3100" b="1" dirty="0">
                <a:solidFill>
                  <a:schemeClr val="accent6">
                    <a:lumMod val="75000"/>
                  </a:schemeClr>
                </a:solidFill>
              </a:rPr>
              <a:t>Violins</a:t>
            </a:r>
            <a:r>
              <a:rPr lang="en-GB" sz="3100" dirty="0"/>
              <a:t> </a:t>
            </a:r>
          </a:p>
        </p:txBody>
      </p:sp>
      <p:pic>
        <p:nvPicPr>
          <p:cNvPr id="6146" name="Picture 2" descr="Violin history | Classical Music">
            <a:extLst>
              <a:ext uri="{FF2B5EF4-FFF2-40B4-BE49-F238E27FC236}">
                <a16:creationId xmlns:a16="http://schemas.microsoft.com/office/drawing/2014/main" id="{F60EB38C-207D-D453-4B50-13CF43112B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8" b="15172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47C9B85-7EB4-AD40-A63E-340F5AD1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Years 3 and 4 have violin lessons every Thursday. All children are given an instrument to play at school.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Where the violin teachers assesses a child to  have a particular aptitude and engagement with learning a stringed instrument they will continue to have lessons each Thursday up to year 6.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000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415ED-3AE9-1286-D935-ABDBED31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Wrap Around Care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564C6-4DBC-539A-8754-0EF1AEE05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454" y="591344"/>
            <a:ext cx="5389895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Breakfast </a:t>
            </a:r>
            <a:r>
              <a:rPr lang="en-GB" dirty="0" smtClean="0"/>
              <a:t>club: 8 – 9am</a:t>
            </a:r>
            <a:endParaRPr lang="en-GB" dirty="0"/>
          </a:p>
          <a:p>
            <a:r>
              <a:rPr lang="en-GB" dirty="0"/>
              <a:t>After school </a:t>
            </a:r>
            <a:r>
              <a:rPr lang="en-GB" dirty="0" smtClean="0"/>
              <a:t>Provision: 3.30 – 5.45pm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also offer a range of after school clubs for children to join; football, culture, drama, rich mix film, computing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09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A1D380-3E34-FBB5-22C6-102CEF848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8" b="24189"/>
          <a:stretch/>
        </p:blipFill>
        <p:spPr bwMode="auto">
          <a:xfrm>
            <a:off x="-4" y="-4"/>
            <a:ext cx="9143999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3FFBD-69A0-12B6-35C8-6F3F5BA9C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721" y="4522156"/>
            <a:ext cx="4206916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 Uniform </a:t>
            </a:r>
            <a:b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dirty="0" smtClean="0"/>
              <a:t>Ocean</a:t>
            </a:r>
            <a:r>
              <a:rPr lang="en-US" sz="31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Schoolwear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Watney</a:t>
            </a:r>
            <a:r>
              <a:rPr lang="en-US" sz="31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Market</a:t>
            </a:r>
            <a:endParaRPr lang="en-US" sz="4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2798064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5" name="Freeform: Shape 7184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86" y="-4332"/>
            <a:ext cx="3182112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54C8CC41-1776-893D-4BAD-14C5E26AF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6" r="-1" b="22462"/>
          <a:stretch/>
        </p:blipFill>
        <p:spPr bwMode="auto">
          <a:xfrm>
            <a:off x="934930" y="10"/>
            <a:ext cx="2935224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Grey Regular Waist School Formal Straight Trousers (3-17yrs)">
            <a:extLst>
              <a:ext uri="{FF2B5EF4-FFF2-40B4-BE49-F238E27FC236}">
                <a16:creationId xmlns:a16="http://schemas.microsoft.com/office/drawing/2014/main" id="{992B0E35-2314-1867-75F3-1FB7EE371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r="7156" b="-1"/>
          <a:stretch/>
        </p:blipFill>
        <p:spPr bwMode="auto">
          <a:xfrm>
            <a:off x="20" y="2288332"/>
            <a:ext cx="267345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Oval 718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0459" y="615908"/>
            <a:ext cx="2386584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78296F69-2307-30F0-843B-820F27654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-4"/>
          <a:stretch/>
        </p:blipFill>
        <p:spPr bwMode="auto">
          <a:xfrm>
            <a:off x="4133903" y="780500"/>
            <a:ext cx="2139696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9" name="Freeform: Shape 7188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4426" y="-4331"/>
            <a:ext cx="2579574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Green Cotton Rich Belted Gingham School Dress With Scrunchie (3-14yrs)">
            <a:extLst>
              <a:ext uri="{FF2B5EF4-FFF2-40B4-BE49-F238E27FC236}">
                <a16:creationId xmlns:a16="http://schemas.microsoft.com/office/drawing/2014/main" id="{D3D6B478-E524-FC0A-0365-218ED4101E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1594"/>
          <a:stretch/>
        </p:blipFill>
        <p:spPr bwMode="auto">
          <a:xfrm>
            <a:off x="6689070" y="-4330"/>
            <a:ext cx="2454929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589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6" y="89248"/>
            <a:ext cx="8229600" cy="739447"/>
          </a:xfrm>
        </p:spPr>
        <p:txBody>
          <a:bodyPr>
            <a:noAutofit/>
          </a:bodyPr>
          <a:lstStyle/>
          <a:p>
            <a:r>
              <a:rPr lang="en-GB" b="1" u="sng" dirty="0" smtClean="0"/>
              <a:t>Uniform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34" y="836712"/>
            <a:ext cx="8856984" cy="309634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GB" sz="6200" dirty="0">
                <a:solidFill>
                  <a:schemeClr val="bg1"/>
                </a:solidFill>
              </a:rPr>
              <a:t> </a:t>
            </a:r>
            <a:endParaRPr lang="en-GB" sz="6200" dirty="0"/>
          </a:p>
          <a:p>
            <a:pPr>
              <a:buNone/>
            </a:pPr>
            <a:r>
              <a:rPr lang="en-GB" sz="6200" dirty="0"/>
              <a:t>Black </a:t>
            </a:r>
            <a:r>
              <a:rPr lang="en-GB" sz="6200" dirty="0" smtClean="0"/>
              <a:t>shoes or </a:t>
            </a:r>
            <a:r>
              <a:rPr lang="en-GB" sz="6200" dirty="0"/>
              <a:t>trainers </a:t>
            </a:r>
            <a:r>
              <a:rPr lang="en-GB" sz="6200" dirty="0" smtClean="0"/>
              <a:t>only</a:t>
            </a:r>
          </a:p>
          <a:p>
            <a:pPr>
              <a:buNone/>
            </a:pPr>
            <a:endParaRPr lang="en-GB" sz="6200" dirty="0"/>
          </a:p>
          <a:p>
            <a:pPr>
              <a:buNone/>
            </a:pPr>
            <a:r>
              <a:rPr lang="en-GB" sz="6600" dirty="0" smtClean="0"/>
              <a:t>Jewellery</a:t>
            </a:r>
            <a:r>
              <a:rPr lang="en-GB" sz="6600" dirty="0"/>
              <a:t> </a:t>
            </a:r>
            <a:r>
              <a:rPr lang="en-GB" sz="6600" dirty="0" smtClean="0"/>
              <a:t>should not be worn to school. Children may wear a simple wrist watch, but not </a:t>
            </a:r>
            <a:r>
              <a:rPr lang="en-GB" sz="6600" dirty="0" err="1" smtClean="0"/>
              <a:t>fitbit</a:t>
            </a:r>
            <a:r>
              <a:rPr lang="en-GB" sz="6600" dirty="0" smtClean="0"/>
              <a:t>, apple or other devices. </a:t>
            </a:r>
          </a:p>
          <a:p>
            <a:pPr>
              <a:buNone/>
            </a:pPr>
            <a:r>
              <a:rPr lang="en-GB" sz="6600" dirty="0" smtClean="0"/>
              <a:t> </a:t>
            </a:r>
          </a:p>
          <a:p>
            <a:pPr>
              <a:buNone/>
            </a:pPr>
            <a:r>
              <a:rPr lang="en-GB" sz="6600" dirty="0" smtClean="0"/>
              <a:t>Long Hair should be tied back neatly</a:t>
            </a:r>
            <a:r>
              <a:rPr lang="en-GB" sz="7400" dirty="0" smtClean="0">
                <a:solidFill>
                  <a:schemeClr val="bg1"/>
                </a:solidFill>
              </a:rPr>
              <a:t> </a:t>
            </a:r>
            <a:endParaRPr lang="en-GB" sz="7400" dirty="0">
              <a:solidFill>
                <a:schemeClr val="bg1"/>
              </a:solidFill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4067944" y="3573016"/>
            <a:ext cx="3735859" cy="2664368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sz="2000" dirty="0">
                <a:solidFill>
                  <a:srgbClr val="FF0000"/>
                </a:solidFill>
              </a:rPr>
              <a:t>Don’t forget to </a:t>
            </a:r>
            <a:r>
              <a:rPr lang="en-GB" sz="2000" b="1" u="sng" dirty="0">
                <a:solidFill>
                  <a:srgbClr val="FF0000"/>
                </a:solidFill>
              </a:rPr>
              <a:t>LABEL</a:t>
            </a:r>
            <a:r>
              <a:rPr lang="en-GB" sz="2000" dirty="0">
                <a:solidFill>
                  <a:srgbClr val="FF0000"/>
                </a:solidFill>
              </a:rPr>
              <a:t> your school uniforms!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FBE825-6992-C697-41D9-BC3C6129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4862" y="40865"/>
            <a:ext cx="3733482" cy="86785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P.E.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2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3EBBC9DC-8D7A-7717-E23C-080F4139CD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1504"/>
          <a:stretch/>
        </p:blipFill>
        <p:spPr>
          <a:xfrm>
            <a:off x="-44159" y="1333984"/>
            <a:ext cx="4180350" cy="4375387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947C9B85-7EB4-AD40-A63E-340F5AD1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980728"/>
            <a:ext cx="4320692" cy="2729467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Mr. </a:t>
            </a:r>
            <a:r>
              <a:rPr lang="en-US" sz="2800" dirty="0" err="1" smtClean="0">
                <a:solidFill>
                  <a:srgbClr val="000000"/>
                </a:solidFill>
              </a:rPr>
              <a:t>Aileru</a:t>
            </a:r>
            <a:r>
              <a:rPr lang="en-US" sz="2800" dirty="0" smtClean="0">
                <a:solidFill>
                  <a:srgbClr val="000000"/>
                </a:solidFill>
              </a:rPr>
              <a:t>, known as </a:t>
            </a:r>
            <a:r>
              <a:rPr lang="en-US" sz="2800" dirty="0">
                <a:solidFill>
                  <a:srgbClr val="000000"/>
                </a:solidFill>
              </a:rPr>
              <a:t>Coach Kenny </a:t>
            </a:r>
            <a:r>
              <a:rPr lang="en-US" sz="2800" dirty="0" smtClean="0">
                <a:solidFill>
                  <a:srgbClr val="000000"/>
                </a:solidFill>
              </a:rPr>
              <a:t>teaches PE to all classes once each week. They will also have an additional session taught by the class teacher.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Children in year 5 and 6 will have a term of swimming lessons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678EB-5F19-3BDB-D50E-A186741AF0D4}"/>
              </a:ext>
            </a:extLst>
          </p:cNvPr>
          <p:cNvSpPr txBox="1"/>
          <p:nvPr/>
        </p:nvSpPr>
        <p:spPr>
          <a:xfrm>
            <a:off x="251520" y="5910147"/>
            <a:ext cx="84249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Children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wear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their P.E. kits to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school on their specified day.</a:t>
            </a:r>
            <a:endParaRPr lang="en-GB" sz="2800" b="1" u="sng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2E68C0-E0AC-993E-FE4B-0056A6235B9F}"/>
              </a:ext>
            </a:extLst>
          </p:cNvPr>
          <p:cNvSpPr txBox="1"/>
          <p:nvPr/>
        </p:nvSpPr>
        <p:spPr>
          <a:xfrm>
            <a:off x="4895762" y="3850276"/>
            <a:ext cx="3138594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u="sng" dirty="0"/>
              <a:t>P</a:t>
            </a:r>
            <a:r>
              <a:rPr lang="en-GB" sz="1800" b="1" u="sng" dirty="0" smtClean="0"/>
              <a:t>.E</a:t>
            </a:r>
            <a:r>
              <a:rPr lang="en-GB" sz="1800" b="1" u="sng" dirty="0"/>
              <a:t>. Kits </a:t>
            </a:r>
          </a:p>
          <a:p>
            <a:pPr>
              <a:buNone/>
            </a:pPr>
            <a:r>
              <a:rPr lang="en-GB" sz="1800" dirty="0"/>
              <a:t>House colour t-shirt</a:t>
            </a:r>
          </a:p>
          <a:p>
            <a:pPr>
              <a:buNone/>
            </a:pPr>
            <a:r>
              <a:rPr lang="en-GB" sz="1800" dirty="0"/>
              <a:t>Black </a:t>
            </a:r>
            <a:r>
              <a:rPr lang="en-GB" sz="1800" dirty="0" smtClean="0"/>
              <a:t>or dark grey shorts/tracksuit </a:t>
            </a:r>
            <a:r>
              <a:rPr lang="en-GB" sz="1800" dirty="0"/>
              <a:t>bottoms</a:t>
            </a:r>
          </a:p>
          <a:p>
            <a:pPr>
              <a:buNone/>
            </a:pPr>
            <a:r>
              <a:rPr lang="en-GB" sz="1800" dirty="0" smtClean="0"/>
              <a:t>Black or white Plimsolls</a:t>
            </a:r>
            <a:r>
              <a:rPr lang="en-GB" sz="1800" dirty="0"/>
              <a:t>/ trainers – no </a:t>
            </a:r>
            <a:r>
              <a:rPr lang="en-GB" sz="1800" dirty="0" smtClean="0"/>
              <a:t>football or </a:t>
            </a:r>
            <a:r>
              <a:rPr lang="en-GB" sz="1800" dirty="0" err="1" smtClean="0"/>
              <a:t>astroturf</a:t>
            </a:r>
            <a:r>
              <a:rPr lang="en-GB" sz="1800" dirty="0" smtClean="0"/>
              <a:t> boots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7163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Homework &amp; Spellings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Homework will be given out daily or weekly, depending on need.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Spelling lists are sent home each week and the children will have a weekly test</a:t>
            </a:r>
          </a:p>
          <a:p>
            <a:r>
              <a:rPr lang="en-GB" b="1" dirty="0" smtClean="0">
                <a:solidFill>
                  <a:schemeClr val="bg1"/>
                </a:solidFill>
              </a:rPr>
              <a:t>All children should read every day. </a:t>
            </a:r>
            <a:r>
              <a:rPr lang="en-GB" dirty="0" smtClean="0">
                <a:solidFill>
                  <a:schemeClr val="bg1"/>
                </a:solidFill>
              </a:rPr>
              <a:t>Please sign the reading record</a:t>
            </a:r>
            <a:endParaRPr lang="en-GB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Explosion 2 3"/>
          <p:cNvSpPr/>
          <p:nvPr/>
        </p:nvSpPr>
        <p:spPr>
          <a:xfrm>
            <a:off x="1460848" y="4005064"/>
            <a:ext cx="6948264" cy="27896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</a:rPr>
              <a:t>PLEASE </a:t>
            </a:r>
            <a:r>
              <a:rPr lang="en-GB" sz="2800" dirty="0">
                <a:solidFill>
                  <a:srgbClr val="FF0000"/>
                </a:solidFill>
              </a:rPr>
              <a:t>read for 10 minutes </a:t>
            </a:r>
            <a:r>
              <a:rPr lang="en-GB" sz="2800" b="1" u="sng" dirty="0">
                <a:solidFill>
                  <a:srgbClr val="FF0000"/>
                </a:solidFill>
              </a:rPr>
              <a:t>EVERYDAY</a:t>
            </a:r>
            <a:r>
              <a:rPr lang="en-GB" sz="2800" dirty="0">
                <a:solidFill>
                  <a:srgbClr val="FF0000"/>
                </a:solidFill>
              </a:rPr>
              <a:t> or more!!</a:t>
            </a:r>
            <a:endParaRPr lang="en-GB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517</Words>
  <Application>Microsoft Office PowerPoint</Application>
  <PresentationFormat>On-screen Show (4:3)</PresentationFormat>
  <Paragraphs>61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Welcome to 2022 -2023</vt:lpstr>
      <vt:lpstr>School Timetable</vt:lpstr>
      <vt:lpstr>Spanish </vt:lpstr>
      <vt:lpstr>Violins </vt:lpstr>
      <vt:lpstr>Wrap Around Care </vt:lpstr>
      <vt:lpstr>School Uniform  Ocean Schoolwear,  Watney Market</vt:lpstr>
      <vt:lpstr>Uniform </vt:lpstr>
      <vt:lpstr>P.E. </vt:lpstr>
      <vt:lpstr>Homework &amp; Spellings</vt:lpstr>
      <vt:lpstr>Medication</vt:lpstr>
      <vt:lpstr>Time to Talk</vt:lpstr>
      <vt:lpstr>Parent Reps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all parents!</dc:title>
  <dc:creator>carolinekl</dc:creator>
  <cp:lastModifiedBy>khadijae</cp:lastModifiedBy>
  <cp:revision>45</cp:revision>
  <dcterms:created xsi:type="dcterms:W3CDTF">2016-09-13T06:45:40Z</dcterms:created>
  <dcterms:modified xsi:type="dcterms:W3CDTF">2022-10-31T09:58:26Z</dcterms:modified>
</cp:coreProperties>
</file>